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61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932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293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45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78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046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51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54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811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201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36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C51F8-470D-45E1-84E4-82A096B3D844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12CA5-048A-4023-AB45-549C761AEA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4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16632"/>
            <a:ext cx="5472608" cy="651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Instituto Nacional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Rojas</dc:creator>
  <cp:lastModifiedBy>Karen Rojas</cp:lastModifiedBy>
  <cp:revision>1</cp:revision>
  <dcterms:created xsi:type="dcterms:W3CDTF">2014-12-03T13:44:38Z</dcterms:created>
  <dcterms:modified xsi:type="dcterms:W3CDTF">2014-12-03T13:45:22Z</dcterms:modified>
</cp:coreProperties>
</file>